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9FC58012-ACCD-41D9-BCC0-14CD92BCC6A4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1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3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94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8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70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66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84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26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8F28-730E-4F58-ACE5-3CE473DF78D4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77D0-4D44-476D-A8CE-ABB88757B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7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37986"/>
            <a:ext cx="2160240" cy="1556105"/>
          </a:xfrm>
          <a:prstGeom prst="rect">
            <a:avLst/>
          </a:prstGeom>
        </p:spPr>
      </p:pic>
      <p:pic>
        <p:nvPicPr>
          <p:cNvPr id="1026" name="Immagine 1" descr="C:\Users\user\Desktop\erasmus-plus-logo.jpg"/>
          <p:cNvPicPr>
            <a:picLocks noChangeAspect="1" noChangeArrowheads="1"/>
          </p:cNvPicPr>
          <p:nvPr/>
        </p:nvPicPr>
        <p:blipFill>
          <a:blip r:embed="rId3" cstate="print"/>
          <a:srcRect l="4495" t="31644" r="4958" b="30589"/>
          <a:stretch>
            <a:fillRect/>
          </a:stretch>
        </p:blipFill>
        <p:spPr bwMode="auto">
          <a:xfrm>
            <a:off x="1881159" y="571480"/>
            <a:ext cx="302140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2029953" y="2218270"/>
            <a:ext cx="8229600" cy="916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33CC"/>
                </a:solidFill>
              </a:rPr>
              <a:t>Meeting with Spanish teachers</a:t>
            </a:r>
            <a:endParaRPr lang="it-IT" sz="4000" dirty="0">
              <a:solidFill>
                <a:srgbClr val="0033CC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28329" y="3658837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0070C0"/>
                </a:solidFill>
              </a:rPr>
              <a:t>IIS Leonardo da Vinci- Firenze (IT)</a:t>
            </a:r>
            <a:endParaRPr lang="it-IT" sz="2800" dirty="0">
              <a:solidFill>
                <a:srgbClr val="7030A0"/>
              </a:solidFill>
            </a:endParaRPr>
          </a:p>
          <a:p>
            <a:pPr algn="ctr"/>
            <a:r>
              <a:rPr lang="it-IT" sz="2800" dirty="0">
                <a:solidFill>
                  <a:srgbClr val="0070C0"/>
                </a:solidFill>
              </a:rPr>
              <a:t>April 05</a:t>
            </a:r>
            <a:r>
              <a:rPr lang="it-IT" sz="2800" baseline="30000" dirty="0">
                <a:solidFill>
                  <a:srgbClr val="0070C0"/>
                </a:solidFill>
              </a:rPr>
              <a:t>th</a:t>
            </a:r>
            <a:r>
              <a:rPr lang="it-IT" sz="2800" dirty="0">
                <a:solidFill>
                  <a:srgbClr val="0070C0"/>
                </a:solidFill>
              </a:rPr>
              <a:t> 2022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328329" y="461294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err="1"/>
              <a:t>Participants</a:t>
            </a:r>
            <a:r>
              <a:rPr lang="it-IT" sz="2800" dirty="0"/>
              <a:t>: </a:t>
            </a:r>
            <a:r>
              <a:rPr lang="en-US" sz="2800" dirty="0"/>
              <a:t>Spanish teachers</a:t>
            </a:r>
          </a:p>
          <a:p>
            <a:pPr algn="ctr"/>
            <a:r>
              <a:rPr lang="en-US" sz="2800" dirty="0"/>
              <a:t>7 participants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935760" y="6072207"/>
            <a:ext cx="673224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Erasmus+ </a:t>
            </a:r>
            <a:r>
              <a:rPr lang="en-US" sz="1200" dirty="0" err="1">
                <a:solidFill>
                  <a:schemeClr val="accent1">
                    <a:lumMod val="25000"/>
                  </a:schemeClr>
                </a:solidFill>
              </a:rPr>
              <a:t>Programme</a:t>
            </a:r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  - Strategic Partnerships for School Education</a:t>
            </a:r>
          </a:p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Project: </a:t>
            </a:r>
            <a:r>
              <a:rPr lang="en-US" sz="1200" dirty="0" err="1">
                <a:solidFill>
                  <a:schemeClr val="accent1">
                    <a:lumMod val="25000"/>
                  </a:schemeClr>
                </a:solidFill>
              </a:rPr>
              <a:t>BiMo</a:t>
            </a:r>
            <a:endParaRPr lang="en-US" sz="1200" dirty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Project No. ES01-KA201-081917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631504" y="6072207"/>
            <a:ext cx="2304256" cy="646331"/>
          </a:xfrm>
          <a:prstGeom prst="rect">
            <a:avLst/>
          </a:prstGeom>
          <a:solidFill>
            <a:srgbClr val="B26892"/>
          </a:solidFill>
        </p:spPr>
        <p:txBody>
          <a:bodyPr wrap="square">
            <a:spAutoFit/>
          </a:bodyPr>
          <a:lstStyle/>
          <a:p>
            <a:pPr lvl="0"/>
            <a:r>
              <a:rPr lang="en-US" sz="1200" dirty="0" err="1">
                <a:solidFill>
                  <a:schemeClr val="bg1"/>
                </a:solidFill>
              </a:rPr>
              <a:t>BiMo</a:t>
            </a:r>
            <a:r>
              <a:rPr lang="en-US" sz="1200" dirty="0">
                <a:solidFill>
                  <a:schemeClr val="bg1"/>
                </a:solidFill>
              </a:rPr>
              <a:t> - Bilingualism in Monolingual Contexts</a:t>
            </a:r>
          </a:p>
          <a:p>
            <a:pPr lvl="0"/>
            <a:r>
              <a:rPr lang="en-US" sz="1200" dirty="0">
                <a:solidFill>
                  <a:schemeClr val="bg1"/>
                </a:solidFill>
              </a:rPr>
              <a:t>2020-1-ES01-KA201-081917</a:t>
            </a:r>
          </a:p>
        </p:txBody>
      </p:sp>
    </p:spTree>
    <p:extLst>
      <p:ext uri="{BB962C8B-B14F-4D97-AF65-F5344CB8AC3E}">
        <p14:creationId xmlns:p14="http://schemas.microsoft.com/office/powerpoint/2010/main" val="305548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05AE126-9A6E-8749-0DA4-283B7A2F3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10507" y="2025387"/>
            <a:ext cx="6072595" cy="429233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37986"/>
            <a:ext cx="2160240" cy="1556105"/>
          </a:xfrm>
          <a:prstGeom prst="rect">
            <a:avLst/>
          </a:prstGeom>
        </p:spPr>
      </p:pic>
      <p:pic>
        <p:nvPicPr>
          <p:cNvPr id="1026" name="Immagine 1" descr="C:\Users\user\Desktop\erasmus-plus-logo.jpg"/>
          <p:cNvPicPr>
            <a:picLocks noChangeAspect="1" noChangeArrowheads="1"/>
          </p:cNvPicPr>
          <p:nvPr/>
        </p:nvPicPr>
        <p:blipFill>
          <a:blip r:embed="rId4" cstate="print"/>
          <a:srcRect l="4495" t="31644" r="4958" b="30589"/>
          <a:stretch>
            <a:fillRect/>
          </a:stretch>
        </p:blipFill>
        <p:spPr bwMode="auto">
          <a:xfrm>
            <a:off x="1881159" y="571480"/>
            <a:ext cx="302140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/>
          <p:cNvSpPr/>
          <p:nvPr/>
        </p:nvSpPr>
        <p:spPr>
          <a:xfrm>
            <a:off x="3935760" y="6072207"/>
            <a:ext cx="673224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Erasmus+ </a:t>
            </a:r>
            <a:r>
              <a:rPr lang="en-US" sz="1200" dirty="0" err="1">
                <a:solidFill>
                  <a:schemeClr val="accent1">
                    <a:lumMod val="25000"/>
                  </a:schemeClr>
                </a:solidFill>
              </a:rPr>
              <a:t>Programme</a:t>
            </a:r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  - Strategic Partnerships for School Education</a:t>
            </a:r>
          </a:p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Project: </a:t>
            </a:r>
            <a:r>
              <a:rPr lang="en-US" sz="1200" dirty="0" err="1">
                <a:solidFill>
                  <a:schemeClr val="accent1">
                    <a:lumMod val="25000"/>
                  </a:schemeClr>
                </a:solidFill>
              </a:rPr>
              <a:t>BiMo</a:t>
            </a:r>
            <a:endParaRPr lang="en-US" sz="1200" dirty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r>
              <a:rPr lang="en-US" sz="1200" dirty="0">
                <a:solidFill>
                  <a:schemeClr val="accent1">
                    <a:lumMod val="25000"/>
                  </a:schemeClr>
                </a:solidFill>
              </a:rPr>
              <a:t>Project No. ES01-KA201-081917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631504" y="6072207"/>
            <a:ext cx="2304256" cy="646331"/>
          </a:xfrm>
          <a:prstGeom prst="rect">
            <a:avLst/>
          </a:prstGeom>
          <a:solidFill>
            <a:srgbClr val="B26892"/>
          </a:solidFill>
        </p:spPr>
        <p:txBody>
          <a:bodyPr wrap="square">
            <a:spAutoFit/>
          </a:bodyPr>
          <a:lstStyle/>
          <a:p>
            <a:pPr lvl="0"/>
            <a:r>
              <a:rPr lang="en-US" sz="1200" dirty="0" err="1">
                <a:solidFill>
                  <a:schemeClr val="bg1"/>
                </a:solidFill>
              </a:rPr>
              <a:t>BiMo</a:t>
            </a:r>
            <a:r>
              <a:rPr lang="en-US" sz="1200" dirty="0">
                <a:solidFill>
                  <a:schemeClr val="bg1"/>
                </a:solidFill>
              </a:rPr>
              <a:t> - Bilingualism in Monolingual Contexts</a:t>
            </a:r>
          </a:p>
          <a:p>
            <a:pPr lvl="0"/>
            <a:r>
              <a:rPr lang="en-US" sz="1200" dirty="0">
                <a:solidFill>
                  <a:schemeClr val="bg1"/>
                </a:solidFill>
              </a:rPr>
              <a:t>2020-1-ES01-KA201-081917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63062E9-3ECA-38B9-55D0-8575FBA2FC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9" y="2195026"/>
            <a:ext cx="5149468" cy="289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26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IT1</dc:creator>
  <cp:lastModifiedBy>Rena_STUDIO</cp:lastModifiedBy>
  <cp:revision>3</cp:revision>
  <dcterms:created xsi:type="dcterms:W3CDTF">2022-03-19T10:02:03Z</dcterms:created>
  <dcterms:modified xsi:type="dcterms:W3CDTF">2023-04-23T09:39:46Z</dcterms:modified>
</cp:coreProperties>
</file>